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6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7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32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629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734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301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286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921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2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71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4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8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10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13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16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8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72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263EB0-FC28-409A-951B-CC7ADB13D3C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24A466-E6DE-412B-A549-DFF11CE80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34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Работа с навигатором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Бакшин</a:t>
            </a:r>
            <a:r>
              <a:rPr lang="ru-RU" dirty="0" smtClean="0"/>
              <a:t> И.В., методист МОУ ДО «Турочакский ЦДТ»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491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bg1"/>
                </a:solidFill>
              </a:rPr>
              <a:t>Навигатор — это не просто нововведение системы дополнительного образования детей, это инструмент, который позволит стереть границы подведомственной принадлежности учреждений и выстроить доступность всех дополнительных общеобразовательных программ в регионе для детей и родителей.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6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Навигатор дополнительного образования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 настоящее время </a:t>
            </a:r>
            <a:r>
              <a:rPr lang="ru-RU" b="1" dirty="0" err="1"/>
              <a:t>Минпросвещения</a:t>
            </a:r>
            <a:r>
              <a:rPr lang="ru-RU" b="1" dirty="0"/>
              <a:t> России развивает систему дополнительного образования в рамках федерального проекта «Успех каждого ребенка» национального проекта «Образование</a:t>
            </a:r>
            <a:r>
              <a:rPr lang="ru-RU" b="1" dirty="0" smtClean="0"/>
              <a:t>».</a:t>
            </a:r>
          </a:p>
          <a:p>
            <a:r>
              <a:rPr lang="ru-RU" b="1" dirty="0" smtClean="0"/>
              <a:t> </a:t>
            </a:r>
            <a:r>
              <a:rPr lang="ru-RU" b="1" dirty="0"/>
              <a:t>К 2024 году дополнительным образованием должно быть охвачено 80% детей в возрасте от 5 до 18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448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7964055" cy="4768273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В рамках проекта в каждом субъекте РФ создан общедоступный сайт-навигатор по дополнительным общеобразовательным программам.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Навигатор </a:t>
            </a:r>
            <a:r>
              <a:rPr lang="ru-RU" b="1" dirty="0">
                <a:solidFill>
                  <a:schemeClr val="bg1"/>
                </a:solidFill>
              </a:rPr>
              <a:t>рассчитан на родителей, а также представителей учреждений дополнительного образования и органов местной власти, принимающих управленческие решения в области дополнительного образования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b="1" dirty="0">
                <a:solidFill>
                  <a:schemeClr val="bg1"/>
                </a:solidFill>
              </a:rPr>
              <a:t>Эта система уникальна и не имеет аналогов в международном масштабе. Ее отличительная особенность — добровольное решение детей и родителей, по какой программе дополнительно заниматься.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В </a:t>
            </a:r>
            <a:r>
              <a:rPr lang="ru-RU" b="1" dirty="0">
                <a:solidFill>
                  <a:schemeClr val="bg1"/>
                </a:solidFill>
              </a:rPr>
              <a:t>системе представлены варианты мест дополнительного образования в регионе и их подробное описание: адрес, цели, программы и т. д.</a:t>
            </a:r>
            <a:endParaRPr lang="ru-RU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16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Что такое навигатор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Навигатор дополнительного образования детей (ДОД) — это единый портал федерального значения. Его цель — помочь родителям выбрать направления развития детей: секции, кружки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В системе предусмотрен фильтр, где можно задать интересующие параметры (например, возраст ребенка, способности, особенности здоровья и т.д.) и получить возможные варианты кружков и секций. Например, выбрать художественную школу или занятия танцами.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3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Для чего нужен Навигатор ДОД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Задача Навигатора ДОД </a:t>
            </a:r>
            <a:r>
              <a:rPr lang="ru-RU" b="1" dirty="0" smtClean="0">
                <a:solidFill>
                  <a:schemeClr val="bg1"/>
                </a:solidFill>
              </a:rPr>
              <a:t>обеспечение </a:t>
            </a:r>
            <a:r>
              <a:rPr lang="ru-RU" b="1" dirty="0">
                <a:solidFill>
                  <a:schemeClr val="bg1"/>
                </a:solidFill>
              </a:rPr>
              <a:t>доступа к современным общеразвивающим программам дополнительного образования детей и предоставления исчерпывающей информации для детей, подростков и родителей (законных представителей) об образовательных услугах организаций дополнительного </a:t>
            </a:r>
            <a:r>
              <a:rPr lang="ru-RU" b="1" dirty="0" smtClean="0">
                <a:solidFill>
                  <a:schemeClr val="bg1"/>
                </a:solidFill>
              </a:rPr>
              <a:t>образования.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4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Значимость дополнительного образования в жизни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Дополнительное образование детей является важным фактором повышения социальной стабильности и справедливости в обществе посредством создания условий для успешности каждого ребенка независимо от места жительства и социально-экономического статуса семей. 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Оно </a:t>
            </a:r>
            <a:r>
              <a:rPr lang="ru-RU" b="1" dirty="0">
                <a:solidFill>
                  <a:schemeClr val="bg1"/>
                </a:solidFill>
              </a:rPr>
              <a:t>выполняет функции "социального лифта" для значительной части детей, которая не получает необходимого объема или качества образовательных ресурсов в семье и общеобразовательных организациях, компенсируя, таким образом, их недостатки, или предоставляет альтернативные возможности для образовательных и социальных достижений детей, в том числе таких категорий детей, как дети с ограниченными возможностями здоровья, дети, находящиеся в трудной жизненной ситуации.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4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Как зарегистрироваться в </a:t>
            </a:r>
            <a:r>
              <a:rPr lang="ru-RU" b="1" dirty="0" smtClean="0"/>
              <a:t>Навигаторе?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6929582" cy="376767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 </a:t>
            </a:r>
            <a:r>
              <a:rPr lang="ru-RU" b="1" dirty="0">
                <a:solidFill>
                  <a:schemeClr val="bg1"/>
                </a:solidFill>
              </a:rPr>
              <a:t>Для регистрации личного кабинета необходимо пройти авторизацию (получение прав пользователя в системе) заполнив следующие обязательные поля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</a:p>
          <a:p>
            <a:pPr marL="0" indent="0" fontAlgn="t">
              <a:buNone/>
            </a:pPr>
            <a:r>
              <a:rPr lang="ru-RU" sz="1600" dirty="0"/>
              <a:t>•         название муниципального образования (выбирается из списка);</a:t>
            </a:r>
          </a:p>
          <a:p>
            <a:pPr marL="0" indent="0" fontAlgn="t">
              <a:buNone/>
            </a:pPr>
            <a:r>
              <a:rPr lang="ru-RU" sz="1600" dirty="0"/>
              <a:t>•         ФИО;</a:t>
            </a:r>
          </a:p>
          <a:p>
            <a:pPr marL="0" indent="0" fontAlgn="t">
              <a:buNone/>
            </a:pPr>
            <a:r>
              <a:rPr lang="ru-RU" sz="1600" dirty="0"/>
              <a:t>•         номер мобильного телефона;</a:t>
            </a:r>
          </a:p>
          <a:p>
            <a:pPr marL="0" indent="0" fontAlgn="t">
              <a:buNone/>
            </a:pPr>
            <a:r>
              <a:rPr lang="ru-RU" sz="1600" dirty="0"/>
              <a:t>•         электронная почта;</a:t>
            </a:r>
          </a:p>
          <a:p>
            <a:pPr marL="0" indent="0" fontAlgn="t">
              <a:buNone/>
            </a:pPr>
            <a:r>
              <a:rPr lang="ru-RU" sz="1600" dirty="0"/>
              <a:t>•         пароль.</a:t>
            </a:r>
          </a:p>
          <a:p>
            <a:r>
              <a:rPr lang="ru-RU" b="1" dirty="0">
                <a:solidFill>
                  <a:schemeClr val="bg1"/>
                </a:solidFill>
              </a:rPr>
              <a:t>После отправки данных на обработку, нажав на кнопку «Зарегистрироваться», на указанную электронную почту будет выслано письмо с просьбой подтверждения регистрации в </a:t>
            </a:r>
            <a:r>
              <a:rPr lang="ru-RU" b="1" dirty="0" smtClean="0">
                <a:solidFill>
                  <a:schemeClr val="bg1"/>
                </a:solidFill>
              </a:rPr>
              <a:t>Навигаторе.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0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8139545" cy="618143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Для лучшего понимания всех возможностей Навигатора были выделены двенадцать преимуществ для родителей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1.      Собственный личный кабинет, в котором хранится и отображается информация об отложенных и ранее просмотренных программах, оформленных заявках на программы обучения, списаниях и остатке денежных средств по сертификату персонифицированного финансирования.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2.      Подача заявки на получение сертификата дополнительного образования (учета).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3.      Запись ребенка на программы дополнительного образования.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4.      Предоставление полной и актуальной информации об образовательных </a:t>
            </a:r>
            <a:r>
              <a:rPr lang="ru-RU" dirty="0" smtClean="0">
                <a:solidFill>
                  <a:schemeClr val="bg1"/>
                </a:solidFill>
              </a:rPr>
              <a:t>учреждениях.</a:t>
            </a:r>
            <a:endParaRPr lang="ru-RU" dirty="0">
              <a:solidFill>
                <a:schemeClr val="bg1"/>
              </a:solidFill>
            </a:endParaRPr>
          </a:p>
          <a:p>
            <a:pPr fontAlgn="t"/>
            <a:r>
              <a:rPr lang="ru-RU" dirty="0">
                <a:solidFill>
                  <a:schemeClr val="bg1"/>
                </a:solidFill>
              </a:rPr>
              <a:t>5.      Обширная библиотека образовательных программ дополнительного образования </a:t>
            </a:r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>
                <a:solidFill>
                  <a:schemeClr val="bg1"/>
                </a:solidFill>
              </a:rPr>
              <a:t>одном месте с актуальными и полными данными (цель и задачи; ожидаемые результаты; информация о преподавателе; расписание занятий и прочее).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6.      Наличие фотографий и видеоматериалов в одном формате, показывающих деятельность по программам изнутри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3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533400"/>
            <a:ext cx="8139545" cy="6181436"/>
          </a:xfrm>
        </p:spPr>
        <p:txBody>
          <a:bodyPr>
            <a:normAutofit/>
          </a:bodyPr>
          <a:lstStyle/>
          <a:p>
            <a:pPr fontAlgn="t"/>
            <a:r>
              <a:rPr lang="ru-RU" dirty="0" smtClean="0">
                <a:solidFill>
                  <a:schemeClr val="bg1"/>
                </a:solidFill>
              </a:rPr>
              <a:t>7</a:t>
            </a:r>
            <a:r>
              <a:rPr lang="ru-RU" dirty="0">
                <a:solidFill>
                  <a:schemeClr val="bg1"/>
                </a:solidFill>
              </a:rPr>
              <a:t>.      Разнообразные системы поиска, каталогизации, фильтрации, сортировки и рекомендаций программ, в том числе в виде картографического расположения.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8.      Возможность просмотров отзывов и оценок программ дополнительного образования, а также их публикация самими родителями.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9.      Участие в оценке программ дополнительного образования через заполнение анкеты для родителей.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10.    «Умное» предоставление информации исходя из территориального местоположения родителя.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11.    Бесплатное </a:t>
            </a:r>
            <a:r>
              <a:rPr lang="ru-RU" dirty="0" err="1">
                <a:solidFill>
                  <a:schemeClr val="bg1"/>
                </a:solidFill>
              </a:rPr>
              <a:t>профориентационное</a:t>
            </a:r>
            <a:r>
              <a:rPr lang="ru-RU" dirty="0">
                <a:solidFill>
                  <a:schemeClr val="bg1"/>
                </a:solidFill>
              </a:rPr>
              <a:t> тестирование ребенка.</a:t>
            </a:r>
          </a:p>
          <a:p>
            <a:pPr fontAlgn="t"/>
            <a:r>
              <a:rPr lang="ru-RU" dirty="0">
                <a:solidFill>
                  <a:schemeClr val="bg1"/>
                </a:solidFill>
              </a:rPr>
              <a:t>12.    Консультационная поддержка в онлайн-режиме.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3585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</TotalTime>
  <Words>386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Сектор</vt:lpstr>
      <vt:lpstr>Работа с навигатором</vt:lpstr>
      <vt:lpstr>Навигатор дополнительного образования детей</vt:lpstr>
      <vt:lpstr>Презентация PowerPoint</vt:lpstr>
      <vt:lpstr>Что такое навигатор дополнительного образования</vt:lpstr>
      <vt:lpstr>Для чего нужен Навигатор ДОД</vt:lpstr>
      <vt:lpstr>Значимость дополнительного образования в жизни детей</vt:lpstr>
      <vt:lpstr>Как зарегистрироваться в Навигаторе?</vt:lpstr>
      <vt:lpstr>  </vt:lpstr>
      <vt:lpstr>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навигатором</dc:title>
  <dc:creator>Пользователь Windows</dc:creator>
  <cp:lastModifiedBy>Пользователь Windows</cp:lastModifiedBy>
  <cp:revision>6</cp:revision>
  <dcterms:created xsi:type="dcterms:W3CDTF">2020-08-20T15:16:40Z</dcterms:created>
  <dcterms:modified xsi:type="dcterms:W3CDTF">2020-08-20T16:20:28Z</dcterms:modified>
</cp:coreProperties>
</file>